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2F70-F514-9740-BC57-725650EB04FD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6A0B-91ED-DE48-BDDA-6BE1C69D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1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S36. </a:t>
            </a:r>
            <a:r>
              <a:rPr lang="en-US" dirty="0" err="1" smtClean="0"/>
              <a:t>Kiwano</a:t>
            </a:r>
            <a:r>
              <a:rPr lang="en-US" dirty="0" smtClean="0"/>
              <a:t> (horned melon) seed 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metuliferus</a:t>
            </a:r>
            <a:r>
              <a:rPr lang="en-US" i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S27. </a:t>
            </a:r>
            <a:r>
              <a:rPr lang="en-US" dirty="0" err="1" smtClean="0"/>
              <a:t>Kiwano</a:t>
            </a:r>
            <a:r>
              <a:rPr lang="en-US" dirty="0" smtClean="0"/>
              <a:t> (horned melon) seed 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metuliferus</a:t>
            </a:r>
            <a:r>
              <a:rPr lang="en-US" i="0" dirty="0" smtClean="0"/>
              <a:t>)</a:t>
            </a:r>
            <a:r>
              <a:rPr lang="en-US" dirty="0" smtClean="0"/>
              <a:t>.  SEM. SEM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S38. </a:t>
            </a:r>
            <a:r>
              <a:rPr lang="en-US" dirty="0" err="1" smtClean="0"/>
              <a:t>Kiwano</a:t>
            </a:r>
            <a:r>
              <a:rPr lang="en-US" dirty="0" smtClean="0"/>
              <a:t> (horned melon) seed 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metuliferus</a:t>
            </a:r>
            <a:r>
              <a:rPr lang="en-US" i="0" dirty="0" smtClean="0"/>
              <a:t>)</a:t>
            </a:r>
            <a:r>
              <a:rPr lang="en-US" i="0" baseline="0" dirty="0" smtClean="0"/>
              <a:t> </a:t>
            </a:r>
            <a:r>
              <a:rPr lang="en-US" dirty="0" smtClean="0"/>
              <a:t>surface texture SEM.  B. is higher magnification of A. 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9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3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8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F1D1-0325-F049-891A-81202EDFE9C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E278-6CEC-F04C-AA5C-225443100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err="1" smtClean="0">
                <a:solidFill>
                  <a:srgbClr val="FFFF00"/>
                </a:solidFill>
              </a:rPr>
              <a:t>Kiwano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9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ano seed 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977467"/>
            <a:ext cx="2889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Kiwano</a:t>
            </a:r>
            <a:r>
              <a:rPr lang="en-US" sz="4000" b="1" dirty="0" smtClean="0"/>
              <a:t> seed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76" y="202204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592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Kiwango_0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4" y="203200"/>
            <a:ext cx="2889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FF"/>
                </a:solidFill>
              </a:rPr>
              <a:t>Kiwano</a:t>
            </a:r>
            <a:r>
              <a:rPr lang="en-US" sz="4000" b="1" dirty="0" smtClean="0">
                <a:solidFill>
                  <a:srgbClr val="FFFFFF"/>
                </a:solidFill>
              </a:rPr>
              <a:t>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1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Kiwango_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9 Kiwango_01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5868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0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2760" y="0"/>
            <a:ext cx="0" cy="68580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468" y="5842000"/>
            <a:ext cx="2889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FF"/>
                </a:solidFill>
              </a:rPr>
              <a:t>Kiwano</a:t>
            </a:r>
            <a:r>
              <a:rPr lang="en-US" sz="4000" b="1" dirty="0" smtClean="0">
                <a:solidFill>
                  <a:srgbClr val="FFFFFF"/>
                </a:solidFill>
              </a:rPr>
              <a:t>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8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Macintosh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2016-02-06T22:41:24Z</dcterms:created>
  <dcterms:modified xsi:type="dcterms:W3CDTF">2016-02-06T22:42:06Z</dcterms:modified>
</cp:coreProperties>
</file>